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7407-B175-4152-A7DE-550FEB7DC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D73BC-0E27-4FB8-BAE9-87C685044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2F644-65AA-42C2-88D6-4A0E0133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EE907-3797-4EC5-875D-CBC211E7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F9264-1EE4-40A9-950E-4D5949B3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1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4EBC-BF7D-4F84-8FAB-DDD23E2B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9A151-2688-4888-B85D-C2E16397C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2C6B-F2C1-4898-AC98-DB27FD5A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6783D-C6D4-4807-8954-B822B70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A58F-660A-47D1-A341-B6CADABA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4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DF635-A29E-44D9-A95F-585D57F86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2F8E-51DB-40A5-9A19-60594B70B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D3B7-02E9-41CD-B7AC-08D76C9F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4B8E3-5D3D-4C34-A574-DCC3598A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C73A-7F01-4EDF-BAE6-937AAF16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A54E-042F-4589-B812-62C21879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8103-1D75-479B-8B4B-09A4C3F1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A51EA-70C8-4440-AC0C-02E6AEBE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B7E79-F55A-4A48-9A72-BD4E5179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B0740-9D2E-420F-9132-F11D9BB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3878-2A1E-4B4F-AB95-709B5661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F5CA-08F0-4E9A-B474-D56EF8D48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B3B4E-4D8D-4CA3-BD3E-46064B3C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8E9D-3596-4E95-ABA2-FC2D358D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09FCA-A3B0-4D44-8EB3-9847F7EA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4EAC-5450-4F2D-AAE9-79432EB3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5551-D9EE-4380-A5E9-D020E3771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E96AF-114F-4D24-88C8-7BE24C77A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6274-9808-4136-8F3D-4A9C371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3EC57-2390-49D8-A0C0-A570A852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9B7F5-5018-42C4-BCC0-2A728A5D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5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A85A-A437-4318-8E39-CDB65FAA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636B3-5DC2-4448-9B58-1B7867585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73BAD-6DDB-49D3-A343-26DB44F30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6C45-505F-484C-ABDB-075AB3C1C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3847B-A5DD-48C8-8B9A-70D45932A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2F874-1FAA-431C-B53B-958C91D3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E7958-9185-414E-8F48-B81D2000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CEBC3-9AC4-4EC4-BECA-FFFF2D8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7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AC8A-6932-4FB8-90DF-2B66484D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2A2D5-C797-4998-86C0-2A861800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0207C-46F1-49F1-9308-102F2C0B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3E7D-EAFF-40DA-9EFA-58A1DBA1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73D50-BD2A-4D5D-A174-7A3A808C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6D83B-6C33-4F77-B1CD-0E9CFA4C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3C35F-0AD1-458D-9530-40D81EDE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2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9DCE-0A3F-45A1-B3AE-014E08D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1118-7D0E-4E21-897A-B1CA84C5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C5DC8-8878-409B-B9C4-FC0F8FAF2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BAC28-F589-481F-AB35-66C99381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7AE27-2E8D-4101-832A-B24CAB86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6A3-5231-43D1-A610-3B9E6111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A9F3-B7A5-40EE-8B15-FBA57F16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D19B6-6247-425F-A0A8-59F7C9E0D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4C43C-B58E-4BEC-B189-AD448A469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C2A53-DD0B-4F4F-A5BB-FC383F99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135E4-A68E-4C6B-8378-7F1C76E6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7840E-7313-475E-ACC8-FE738144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7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222AB-2C3F-48B0-8888-2C6868C0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1850D-5A13-4648-BF80-DF73CA8FD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2692E-71B2-490F-86E4-FE605630A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47232-8434-4232-A494-7990C85C21D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5AB48-5046-47F7-AEA3-07EF0951B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685FD-02F4-4F9B-ADA9-B6F4BB1BB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FD51-0BED-49CB-8E3B-09E2661F8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5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40DD-FE24-4216-B5DA-68EAA171D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10/28 Heliostat Metrology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9F0B9-19FC-4895-9F14-7F1CB85A66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3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A95E-CE97-4AA6-9013-0AFE45D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CD38-1F18-4394-8D4F-B5129031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25" y="2096154"/>
            <a:ext cx="4392199" cy="3294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4ADF2-CA38-4CF6-A4AB-77A752D0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01" y="2069081"/>
            <a:ext cx="4392198" cy="329414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184308A-499D-4E5A-B648-CFED284C5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6" y="2096154"/>
            <a:ext cx="4133850" cy="3267075"/>
          </a:xfrm>
        </p:spPr>
      </p:pic>
    </p:spTree>
    <p:extLst>
      <p:ext uri="{BB962C8B-B14F-4D97-AF65-F5344CB8AC3E}">
        <p14:creationId xmlns:p14="http://schemas.microsoft.com/office/powerpoint/2010/main" val="32273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3DDC-2265-4042-A42C-9EC91B8E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74BD5-F630-4C68-80BE-54D2BAEA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92" y="2273417"/>
            <a:ext cx="4183308" cy="313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4EC97-3AB2-414A-82FF-80E24BEE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55" y="2352848"/>
            <a:ext cx="3971489" cy="297861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01E340-EA6C-425D-B732-82063D93B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9" y="2273417"/>
            <a:ext cx="4133850" cy="3267075"/>
          </a:xfrm>
        </p:spPr>
      </p:pic>
    </p:spTree>
    <p:extLst>
      <p:ext uri="{BB962C8B-B14F-4D97-AF65-F5344CB8AC3E}">
        <p14:creationId xmlns:p14="http://schemas.microsoft.com/office/powerpoint/2010/main" val="222096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C6DC-A394-49EB-9454-32EF2DAA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9E2BBB-171D-4C31-8296-DC85FCCAE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" y="2216754"/>
            <a:ext cx="4133850" cy="32670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C20C8-6E44-409D-A4EA-00C6D319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57" y="2072080"/>
            <a:ext cx="4373189" cy="3279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DA35B-202A-4B06-80B7-016365D69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89" y="2128986"/>
            <a:ext cx="3756061" cy="31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6E4C-DA68-4BF5-9301-24174989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Astigmatism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35270-889C-48BD-BD48-4876305E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700"/>
            <a:ext cx="4067175" cy="399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E2FE8-C6C8-4B7C-80C3-889BC505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1338699"/>
            <a:ext cx="4137702" cy="399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EBF0E-BB99-40DC-9885-ADC8AAEDD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50" y="1270495"/>
            <a:ext cx="4095750" cy="3981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B552F-FDB9-4482-BFC1-7F32E4F78309}"/>
              </a:ext>
            </a:extLst>
          </p:cNvPr>
          <p:cNvSpPr txBox="1"/>
          <p:nvPr/>
        </p:nvSpPr>
        <p:spPr>
          <a:xfrm>
            <a:off x="293615" y="5494789"/>
            <a:ext cx="753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140-170um of other aberration, leaves ~ 250um attributed to power and astigmatism?</a:t>
            </a:r>
          </a:p>
        </p:txBody>
      </p:sp>
    </p:spTree>
    <p:extLst>
      <p:ext uri="{BB962C8B-B14F-4D97-AF65-F5344CB8AC3E}">
        <p14:creationId xmlns:p14="http://schemas.microsoft.com/office/powerpoint/2010/main" val="207456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28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10/28 Heliostat Metrology</vt:lpstr>
      <vt:lpstr>Set 1</vt:lpstr>
      <vt:lpstr>Set 2</vt:lpstr>
      <vt:lpstr>Set 3</vt:lpstr>
      <vt:lpstr>Power and Astigmatism Removed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Berkson</dc:creator>
  <cp:lastModifiedBy>Joel Berkson</cp:lastModifiedBy>
  <cp:revision>7</cp:revision>
  <dcterms:created xsi:type="dcterms:W3CDTF">2021-10-30T15:52:02Z</dcterms:created>
  <dcterms:modified xsi:type="dcterms:W3CDTF">2021-10-30T16:47:26Z</dcterms:modified>
</cp:coreProperties>
</file>